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"/>
  </p:handoutMasterIdLst>
  <p:sldIdLst>
    <p:sldId id="259" r:id="rId2"/>
    <p:sldId id="275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710"/>
  </p:normalViewPr>
  <p:slideViewPr>
    <p:cSldViewPr>
      <p:cViewPr varScale="1">
        <p:scale>
          <a:sx n="101" d="100"/>
          <a:sy n="101" d="100"/>
        </p:scale>
        <p:origin x="5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4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7727F89-CAD5-0A4B-9FAC-7C42A7B8D4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1A1CA1A-2E4E-1543-94E5-83E5A1EB09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FE40B-CDB5-4C49-AFEC-5EE7418DBDE6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D454D6F-B82C-3A4D-86F5-1ED879F0BA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F111BB3-1EEE-5144-8D36-9FFAEE1296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26A70-D9E2-AF41-827A-1EF94984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145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24744"/>
            <a:ext cx="7772400" cy="3675855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800" spc="-80" baseline="0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55DF675-1B35-4F57-9C1D-DD12F855C4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334" y="188640"/>
            <a:ext cx="3991130" cy="12472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8424" y="6311926"/>
            <a:ext cx="1315721" cy="365125"/>
          </a:xfrm>
        </p:spPr>
        <p:txBody>
          <a:bodyPr/>
          <a:lstStyle>
            <a:lvl1pPr>
              <a:defRPr sz="1700" b="0">
                <a:solidFill>
                  <a:schemeClr val="tx1"/>
                </a:solidFill>
              </a:defRPr>
            </a:lvl1pPr>
          </a:lstStyle>
          <a:p>
            <a:fld id="{2FD00069-102C-4439-8DB9-BC0C3482D03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A9C19FE8-3BA5-4CB0-B237-3DA565099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318" y="6279209"/>
            <a:ext cx="8200122" cy="430561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 algn="ctr"/>
            <a:r>
              <a:rPr lang="fr-FR" cap="small" dirty="0">
                <a:cs typeface="Arial" panose="020B0604020202020204" pitchFamily="34" charset="0"/>
              </a:rPr>
              <a:t>Droits de préférence et de préemption forestiers</a:t>
            </a:r>
            <a:endParaRPr lang="fr-FR" cap="small" dirty="0"/>
          </a:p>
          <a:p>
            <a:pPr algn="ctr"/>
            <a:r>
              <a:rPr lang="fr-FR" dirty="0"/>
              <a:t>© Tous droits réservés CRIDON LYON </a:t>
            </a:r>
            <a:endParaRPr lang="fr-FR" dirty="0">
              <a:solidFill>
                <a:srgbClr val="009896"/>
              </a:solidFill>
            </a:endParaRPr>
          </a:p>
        </p:txBody>
      </p:sp>
      <p:sp>
        <p:nvSpPr>
          <p:cNvPr id="9" name="Titre 1"/>
          <p:cNvSpPr txBox="1">
            <a:spLocks/>
          </p:cNvSpPr>
          <p:nvPr userDrawn="1"/>
        </p:nvSpPr>
        <p:spPr>
          <a:xfrm>
            <a:off x="1043608" y="116632"/>
            <a:ext cx="5832648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spc="-60" baseline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6017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7584" y="201111"/>
            <a:ext cx="5796531" cy="497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7620000" cy="5145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06B6D354-CDEB-462F-A789-DEA0F7D8429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2FD00069-102C-4439-8DB9-BC0C3482D031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001124" y="12471"/>
            <a:ext cx="142876" cy="13716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71350" y="44624"/>
            <a:ext cx="216024" cy="21602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71350" y="314646"/>
            <a:ext cx="311849" cy="191119"/>
          </a:xfrm>
          <a:prstGeom prst="rect">
            <a:avLst/>
          </a:prstGeom>
          <a:solidFill>
            <a:srgbClr val="996600"/>
          </a:solidFill>
          <a:ln>
            <a:solidFill>
              <a:srgbClr val="99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 userDrawn="1"/>
        </p:nvSpPr>
        <p:spPr>
          <a:xfrm>
            <a:off x="354136" y="44625"/>
            <a:ext cx="339357" cy="216024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 userDrawn="1"/>
        </p:nvSpPr>
        <p:spPr>
          <a:xfrm>
            <a:off x="477470" y="314646"/>
            <a:ext cx="216024" cy="19111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 userDrawn="1"/>
        </p:nvSpPr>
        <p:spPr>
          <a:xfrm>
            <a:off x="65462" y="548680"/>
            <a:ext cx="628031" cy="21602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8187F46-98E7-4110-9CA8-9146DE5FF4FB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8290" y="63310"/>
            <a:ext cx="2472834" cy="7727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2600" kern="1200" cap="all" spc="-60" baseline="0">
          <a:solidFill>
            <a:schemeClr val="accent6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>
            <a:lumMod val="75000"/>
          </a:schemeClr>
        </a:buClr>
        <a:buFont typeface="Arial" pitchFamily="34" charset="0"/>
        <a:buNone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4">
            <a:lumMod val="7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4">
            <a:lumMod val="75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>
            <a:lumMod val="75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4">
            <a:lumMod val="75000"/>
          </a:schemeClr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3218656"/>
          </a:xfrm>
        </p:spPr>
        <p:txBody>
          <a:bodyPr/>
          <a:lstStyle/>
          <a:p>
            <a:pPr algn="ctr"/>
            <a:r>
              <a:rPr lang="fr-FR" sz="4400" cap="small" dirty="0"/>
              <a:t>TITRE DE LA PRÉSENTATION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3954760"/>
            <a:ext cx="7746032" cy="914400"/>
          </a:xfrm>
        </p:spPr>
        <p:txBody>
          <a:bodyPr>
            <a:normAutofit/>
          </a:bodyPr>
          <a:lstStyle/>
          <a:p>
            <a:r>
              <a:rPr lang="fr-FR" u="sng" dirty="0" err="1">
                <a:solidFill>
                  <a:srgbClr val="002060"/>
                </a:solidFill>
              </a:rPr>
              <a:t>IntervenantS</a:t>
            </a:r>
            <a:r>
              <a:rPr lang="fr-FR" dirty="0">
                <a:solidFill>
                  <a:srgbClr val="002060"/>
                </a:solidFill>
              </a:rPr>
              <a:t> : 	- NOM INTERVENANT 1</a:t>
            </a:r>
          </a:p>
          <a:p>
            <a:r>
              <a:rPr lang="fr-FR" dirty="0">
                <a:solidFill>
                  <a:srgbClr val="002060"/>
                </a:solidFill>
              </a:rPr>
              <a:t>			- NOM INTERVENANT 2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7880511-0818-459B-A098-BED2F646880B}"/>
              </a:ext>
            </a:extLst>
          </p:cNvPr>
          <p:cNvSpPr txBox="1"/>
          <p:nvPr/>
        </p:nvSpPr>
        <p:spPr>
          <a:xfrm>
            <a:off x="2483768" y="566124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LOGO INTERVENANT</a:t>
            </a:r>
          </a:p>
        </p:txBody>
      </p:sp>
    </p:spTree>
    <p:extLst>
      <p:ext uri="{BB962C8B-B14F-4D97-AF65-F5344CB8AC3E}">
        <p14:creationId xmlns:p14="http://schemas.microsoft.com/office/powerpoint/2010/main" val="721082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43AB02-76AD-44CD-8868-4E658497E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7620000" cy="5077788"/>
          </a:xfrm>
        </p:spPr>
        <p:txBody>
          <a:bodyPr>
            <a:normAutofit/>
          </a:bodyPr>
          <a:lstStyle/>
          <a:p>
            <a:pPr algn="ctr" defTabSz="6858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Pct val="70000"/>
            </a:pPr>
            <a:r>
              <a:rPr lang="fr-FR" b="1" dirty="0">
                <a:solidFill>
                  <a:srgbClr val="0070C0"/>
                </a:solidFill>
              </a:rPr>
              <a:t>Sous-titre</a:t>
            </a:r>
          </a:p>
          <a:p>
            <a:pPr algn="ctr" defTabSz="6858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Pct val="70000"/>
            </a:pPr>
            <a:endParaRPr lang="fr-FR" sz="20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6858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93A299"/>
              </a:buClr>
              <a:buSzPct val="70000"/>
            </a:pPr>
            <a:r>
              <a:rPr lang="fr-FR" sz="1700" i="1" dirty="0">
                <a:latin typeface="Arial" panose="020B0604020202020204" pitchFamily="34" charset="0"/>
                <a:cs typeface="Arial" panose="020B0604020202020204" pitchFamily="34" charset="0"/>
              </a:rPr>
              <a:t>Contenu : texte, visuel, schéma, graphique, légende…</a:t>
            </a:r>
            <a:endParaRPr lang="fr-FR" sz="17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F27E2A2-CAB7-4B69-9792-330B7696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7777-FB5B-C448-BFBF-AC9E7E6E8001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899592" y="188640"/>
            <a:ext cx="6192687" cy="93610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 cap="all">
                <a:solidFill>
                  <a:srgbClr val="006A4D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fr-FR" sz="2200" dirty="0">
                <a:solidFill>
                  <a:schemeClr val="accent6">
                    <a:lumMod val="75000"/>
                  </a:schemeClr>
                </a:solidFill>
              </a:rPr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0383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EF333F6-0CAD-624D-A26E-F9413C1F3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80206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el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38</Words>
  <Application>Microsoft Office PowerPoint</Application>
  <PresentationFormat>Affichage à l'écran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Arial Black</vt:lpstr>
      <vt:lpstr>Calibri</vt:lpstr>
      <vt:lpstr>Essentiel</vt:lpstr>
      <vt:lpstr>TITRE DE LA PRÉSENTATION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Mathilde LEMEE</dc:creator>
  <cp:lastModifiedBy>Barbara SIMON</cp:lastModifiedBy>
  <cp:revision>32</cp:revision>
  <dcterms:created xsi:type="dcterms:W3CDTF">2018-04-03T08:40:52Z</dcterms:created>
  <dcterms:modified xsi:type="dcterms:W3CDTF">2019-12-03T15:44:28Z</dcterms:modified>
</cp:coreProperties>
</file>